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9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5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02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2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20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4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9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42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29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5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Users\student\Desktop\Marylandlogo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760" y="2553525"/>
            <a:ext cx="2100880" cy="182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2100490" y="3733800"/>
            <a:ext cx="98561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930775" y="48387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 descr="C:\Users\student\Desktop\16011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069" y="1523618"/>
            <a:ext cx="2604265" cy="388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student\Desktop\terps-pinnies-224x30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92363"/>
            <a:ext cx="21336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student\Desktop\imagesCABPAAM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834" y="46815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62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C:\Users\student\Desktop\espn_logo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3116263"/>
            <a:ext cx="2703513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tudent\Desktop\imagesCAMV6YA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93" y="2547937"/>
            <a:ext cx="2118918" cy="15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tudent\Desktop\espn-magazine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86939"/>
            <a:ext cx="2140654" cy="266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tudent\Desktop\espn-website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264537"/>
            <a:ext cx="3300413" cy="160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tudent\Desktop\389603355_o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4" y="4114800"/>
            <a:ext cx="1819275" cy="208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student\Desktop\espn-college-football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231" y="4056970"/>
            <a:ext cx="25717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993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 descr="C:\Users\student\Desktop\School_20Bus_20-_20Cartoon_207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070258"/>
            <a:ext cx="2667000" cy="279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udent\Desktop\China_School_bag200847162338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53200" y="2117705"/>
            <a:ext cx="2147094" cy="286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tudent\Desktop\pFb72_Back%20to%20School%20Crayons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85" y="2166257"/>
            <a:ext cx="2413001" cy="23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tudent\Desktop\20442-2041-1-2ww-m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5" y="20002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993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 descr="C:\Users\student\Desktop\31355096-2-440-OVR-1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2252662"/>
            <a:ext cx="32385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tudent\Desktop\NCAA-Football-1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341561"/>
            <a:ext cx="1866900" cy="262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tudent\Desktop\Modern_Warfare_2_cover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88734"/>
            <a:ext cx="2552700" cy="314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tudent\Desktop\Assassins-Creed-Revelations-Multiplayer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214" y="4785310"/>
            <a:ext cx="3090958" cy="204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tudent\Desktop\madden-12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794" y="62442"/>
            <a:ext cx="1635797" cy="206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993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5122" name="Picture 2" descr="C:\Users\student\Desktop\New-England-Patriots-Logo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866" y="2812824"/>
            <a:ext cx="4220667" cy="203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tudent\Desktop\new_england_patriots_clock_46532sma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603" y="2812824"/>
            <a:ext cx="1773238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tudent\Desktop\ra16flag11_8258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131" y="4323556"/>
            <a:ext cx="2325688" cy="232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student\Desktop\newengland_patriots_rs_350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78" y="2095500"/>
            <a:ext cx="2363788" cy="347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student\Desktop\wes-welker-replica-jersey---kids-blue-83-new-england-patriots-reebok-nfl-jersey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69673"/>
            <a:ext cx="2381250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993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\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4</cp:revision>
  <dcterms:created xsi:type="dcterms:W3CDTF">2011-10-12T12:02:02Z</dcterms:created>
  <dcterms:modified xsi:type="dcterms:W3CDTF">2011-10-12T12:51:59Z</dcterms:modified>
</cp:coreProperties>
</file>